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27B9EF7-6E7B-4232-B21F-F066576B355C}"/>
</file>

<file path=customXml/itemProps2.xml><?xml version="1.0" encoding="utf-8"?>
<ds:datastoreItem xmlns:ds="http://schemas.openxmlformats.org/officeDocument/2006/customXml" ds:itemID="{C47031A5-E5CC-4EEC-9934-210EF4FF2F2D}"/>
</file>

<file path=customXml/itemProps3.xml><?xml version="1.0" encoding="utf-8"?>
<ds:datastoreItem xmlns:ds="http://schemas.openxmlformats.org/officeDocument/2006/customXml" ds:itemID="{12FBB25C-14B6-453D-BD9C-173F333E0F6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